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4" r:id="rId3"/>
    <p:sldId id="285" r:id="rId4"/>
    <p:sldId id="260" r:id="rId5"/>
    <p:sldId id="258" r:id="rId6"/>
    <p:sldId id="266" r:id="rId7"/>
    <p:sldId id="271" r:id="rId8"/>
    <p:sldId id="267" r:id="rId9"/>
    <p:sldId id="272" r:id="rId10"/>
    <p:sldId id="265" r:id="rId11"/>
    <p:sldId id="275" r:id="rId12"/>
    <p:sldId id="262" r:id="rId13"/>
    <p:sldId id="276" r:id="rId14"/>
    <p:sldId id="261" r:id="rId15"/>
    <p:sldId id="278" r:id="rId16"/>
    <p:sldId id="279" r:id="rId17"/>
    <p:sldId id="283" r:id="rId18"/>
    <p:sldId id="282" r:id="rId19"/>
    <p:sldId id="281" r:id="rId20"/>
    <p:sldId id="284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98D21-B3D4-4823-AF59-7C06829E0E91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DB20B-D649-4419-82DB-3A289E928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8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98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9982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59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48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34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05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2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7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4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3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1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9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9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6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D14273-3DAC-442D-AA00-1E8C2A229485}" type="datetimeFigureOut">
              <a:rPr lang="en-US" smtClean="0"/>
              <a:t>19/02/2022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43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84993" y="-447880"/>
            <a:ext cx="9440034" cy="1828801"/>
          </a:xfrm>
        </p:spPr>
        <p:txBody>
          <a:bodyPr/>
          <a:lstStyle/>
          <a:p>
            <a:r>
              <a:rPr lang="en-US" b="1" dirty="0"/>
              <a:t>RC car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4560" y="1760220"/>
            <a:ext cx="8730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Atmega32 Serial communication via Bluetooth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70" y="3956977"/>
            <a:ext cx="5452730" cy="2901023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>
          <a:xfrm>
            <a:off x="9784080" y="2228837"/>
            <a:ext cx="2407920" cy="1381185"/>
          </a:xfrm>
          <a:prstGeom prst="wedgeEllipseCallout">
            <a:avLst>
              <a:gd name="adj1" fmla="val -40804"/>
              <a:gd name="adj2" fmla="val 7587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849" y="2344995"/>
            <a:ext cx="1106664" cy="1106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A948002-0C66-497A-A1BE-F8E303482820}"/>
              </a:ext>
            </a:extLst>
          </p:cNvPr>
          <p:cNvSpPr txBox="1"/>
          <p:nvPr/>
        </p:nvSpPr>
        <p:spPr>
          <a:xfrm>
            <a:off x="0" y="5005213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Eng. Mohamed Atef</a:t>
            </a:r>
          </a:p>
          <a:p>
            <a:endParaRPr lang="en-US" sz="3200" dirty="0">
              <a:latin typeface="Algerian" panose="04020705040A02060702" pitchFamily="82" charset="0"/>
            </a:endParaRPr>
          </a:p>
          <a:p>
            <a:r>
              <a:rPr lang="en-US" sz="3200" dirty="0">
                <a:latin typeface="Algerian" panose="04020705040A02060702" pitchFamily="82" charset="0"/>
              </a:rPr>
              <a:t>Software Eng. Ammar Wael</a:t>
            </a:r>
          </a:p>
        </p:txBody>
      </p:sp>
    </p:spTree>
    <p:extLst>
      <p:ext uri="{BB962C8B-B14F-4D97-AF65-F5344CB8AC3E}">
        <p14:creationId xmlns:p14="http://schemas.microsoft.com/office/powerpoint/2010/main" val="254524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211580" y="2651760"/>
            <a:ext cx="3794760" cy="20088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Microcontroller</a:t>
            </a:r>
          </a:p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36180" y="2651760"/>
            <a:ext cx="3794760" cy="20088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Microcontroller</a:t>
            </a:r>
          </a:p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15" name="Up-Down Arrow 14"/>
          <p:cNvSpPr/>
          <p:nvPr/>
        </p:nvSpPr>
        <p:spPr>
          <a:xfrm>
            <a:off x="1485900" y="4660582"/>
            <a:ext cx="621030" cy="1188720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6235" y="5749825"/>
            <a:ext cx="288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Bluetooth module </a:t>
            </a:r>
          </a:p>
          <a:p>
            <a:pPr algn="ctr"/>
            <a:r>
              <a:rPr lang="en-US" sz="2400" b="1" dirty="0"/>
              <a:t>HC -05</a:t>
            </a:r>
          </a:p>
        </p:txBody>
      </p:sp>
      <p:sp>
        <p:nvSpPr>
          <p:cNvPr id="17" name="Up Arrow 16"/>
          <p:cNvSpPr/>
          <p:nvPr/>
        </p:nvSpPr>
        <p:spPr>
          <a:xfrm>
            <a:off x="9123045" y="4748572"/>
            <a:ext cx="621030" cy="836713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994904" y="5673275"/>
            <a:ext cx="2994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Ultrasonic Module</a:t>
            </a:r>
          </a:p>
          <a:p>
            <a:r>
              <a:rPr lang="en-US" sz="2400" b="1" dirty="0"/>
              <a:t>HC-SR04</a:t>
            </a:r>
          </a:p>
        </p:txBody>
      </p:sp>
      <p:sp>
        <p:nvSpPr>
          <p:cNvPr id="21" name="Up Arrow 20"/>
          <p:cNvSpPr/>
          <p:nvPr/>
        </p:nvSpPr>
        <p:spPr>
          <a:xfrm>
            <a:off x="1485900" y="1463040"/>
            <a:ext cx="553212" cy="1188719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4112514" y="1463040"/>
            <a:ext cx="553212" cy="1188718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788920" y="91511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Dc motor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0986" y="915113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Led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4112514" y="4660582"/>
            <a:ext cx="553212" cy="11887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08960" y="5838407"/>
            <a:ext cx="288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Dc Steering motor</a:t>
            </a:r>
          </a:p>
        </p:txBody>
      </p:sp>
      <p:sp>
        <p:nvSpPr>
          <p:cNvPr id="19" name="Up Arrow 21">
            <a:extLst>
              <a:ext uri="{FF2B5EF4-FFF2-40B4-BE49-F238E27FC236}">
                <a16:creationId xmlns:a16="http://schemas.microsoft.com/office/drawing/2014/main" xmlns="" id="{BB8A63BB-B271-4222-9C29-B2A3AE2C1EDF}"/>
              </a:ext>
            </a:extLst>
          </p:cNvPr>
          <p:cNvSpPr/>
          <p:nvPr/>
        </p:nvSpPr>
        <p:spPr>
          <a:xfrm>
            <a:off x="2737425" y="1463040"/>
            <a:ext cx="553212" cy="1188718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B6FD4D-5584-4C3B-A443-4519CE921EAA}"/>
              </a:ext>
            </a:extLst>
          </p:cNvPr>
          <p:cNvSpPr txBox="1"/>
          <p:nvPr/>
        </p:nvSpPr>
        <p:spPr>
          <a:xfrm>
            <a:off x="2494026" y="915113"/>
            <a:ext cx="127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Buzzer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F2AB3EA-02E5-4222-A1C7-C6E8757D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05" y="810606"/>
            <a:ext cx="1371719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1510139"/>
            <a:ext cx="85267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500" b="1" u="sng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</a:lstStyle>
          <a:p>
            <a:r>
              <a:rPr lang="en-US" dirty="0"/>
              <a:t>DC Motor code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43044"/>
            <a:ext cx="64922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/>
              <a:t>1.INIT </a:t>
            </a:r>
          </a:p>
          <a:p>
            <a:pPr algn="ctr"/>
            <a:r>
              <a:rPr lang="en-US" sz="2200" dirty="0"/>
              <a:t>To initialization the motor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4" y="3353030"/>
            <a:ext cx="8169371" cy="35049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67437" y="257577"/>
            <a:ext cx="79591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First microcontroller (main)</a:t>
            </a:r>
          </a:p>
        </p:txBody>
      </p:sp>
    </p:spTree>
    <p:extLst>
      <p:ext uri="{BB962C8B-B14F-4D97-AF65-F5344CB8AC3E}">
        <p14:creationId xmlns:p14="http://schemas.microsoft.com/office/powerpoint/2010/main" val="417199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467174"/>
            <a:ext cx="10353762" cy="970450"/>
          </a:xfrm>
        </p:spPr>
        <p:txBody>
          <a:bodyPr/>
          <a:lstStyle/>
          <a:p>
            <a:pPr algn="l"/>
            <a:r>
              <a:rPr lang="it-IT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2.DC Motor start control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" y="3081019"/>
            <a:ext cx="5200516" cy="28131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7881" y="1751527"/>
            <a:ext cx="30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start and stop the motor</a:t>
            </a:r>
          </a:p>
        </p:txBody>
      </p:sp>
    </p:spTree>
    <p:extLst>
      <p:ext uri="{BB962C8B-B14F-4D97-AF65-F5344CB8AC3E}">
        <p14:creationId xmlns:p14="http://schemas.microsoft.com/office/powerpoint/2010/main" val="1338903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41895"/>
            <a:ext cx="7727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3 .DC Motor speed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64" y="2601533"/>
            <a:ext cx="7984175" cy="2795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7128" y="1197736"/>
            <a:ext cx="4056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control the speed</a:t>
            </a:r>
          </a:p>
          <a:p>
            <a:r>
              <a:rPr lang="en-US" sz="2000" dirty="0"/>
              <a:t>*Using timer 0 to control the speed</a:t>
            </a:r>
          </a:p>
        </p:txBody>
      </p:sp>
    </p:spTree>
    <p:extLst>
      <p:ext uri="{BB962C8B-B14F-4D97-AF65-F5344CB8AC3E}">
        <p14:creationId xmlns:p14="http://schemas.microsoft.com/office/powerpoint/2010/main" val="2221084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614"/>
            <a:ext cx="10353762" cy="970450"/>
          </a:xfrm>
        </p:spPr>
        <p:txBody>
          <a:bodyPr/>
          <a:lstStyle/>
          <a:p>
            <a:pPr algn="l"/>
            <a:r>
              <a:rPr lang="it-IT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DC Motor Direction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017" y="1072033"/>
            <a:ext cx="7272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control the direction of the motor</a:t>
            </a:r>
          </a:p>
          <a:p>
            <a:r>
              <a:rPr lang="en-US" sz="2000" dirty="0"/>
              <a:t> controlled by input 1 &amp;2 in H-bridge</a:t>
            </a:r>
          </a:p>
          <a:p>
            <a:r>
              <a:rPr lang="en-US" sz="2000" dirty="0"/>
              <a:t>If input (1,0) the direction will be anticlockwise</a:t>
            </a:r>
          </a:p>
          <a:p>
            <a:r>
              <a:rPr lang="en-US" sz="2000" dirty="0"/>
              <a:t>If input (0,1) the direction will be clockwise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5" y="2588386"/>
            <a:ext cx="5562758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33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546" y="206062"/>
            <a:ext cx="8526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LED code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546" y="1280160"/>
            <a:ext cx="64922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/>
              <a:t>1.INIT </a:t>
            </a:r>
          </a:p>
          <a:p>
            <a:pPr algn="ctr"/>
            <a:r>
              <a:rPr lang="en-US" sz="2200" dirty="0"/>
              <a:t>To initialization the LED</a:t>
            </a:r>
          </a:p>
          <a:p>
            <a:pPr algn="ctr"/>
            <a:r>
              <a:rPr lang="en-US" sz="2200" dirty="0"/>
              <a:t>By using timer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36" y="3486517"/>
            <a:ext cx="4015259" cy="1379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51" y="3423968"/>
            <a:ext cx="2527278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33" y="1604030"/>
            <a:ext cx="3949520" cy="52539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11478"/>
            <a:ext cx="105220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/>
              <a:t>2.LED LEVEL </a:t>
            </a:r>
          </a:p>
          <a:p>
            <a:pPr algn="ctr"/>
            <a:r>
              <a:rPr lang="en-US" sz="2200" dirty="0"/>
              <a:t>To control led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5D71155-FF81-49D1-87AF-1757019912C9}"/>
              </a:ext>
            </a:extLst>
          </p:cNvPr>
          <p:cNvSpPr txBox="1"/>
          <p:nvPr/>
        </p:nvSpPr>
        <p:spPr>
          <a:xfrm>
            <a:off x="690464" y="2351314"/>
            <a:ext cx="48332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Level_0 </a:t>
            </a:r>
            <a:r>
              <a:rPr lang="en-US" sz="2400" dirty="0">
                <a:sym typeface="Wingdings" panose="05000000000000000000" pitchFamily="2" charset="2"/>
              </a:rPr>
              <a:t> Led is off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Level_1  Led intensity is ¼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Level_2  Led intensity is ½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Level_3  Led intensity is ¾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Level_4  Led is in full intensity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037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7425"/>
            <a:ext cx="8526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Bluetooth </a:t>
            </a:r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module code :</a:t>
            </a:r>
            <a:endParaRPr lang="en-US" sz="4000" b="1" u="sng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202"/>
            <a:ext cx="4365938" cy="549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87" y="2106174"/>
            <a:ext cx="3773509" cy="47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71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1" y="1068617"/>
            <a:ext cx="8526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Ultrasonic code 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53" y="2430223"/>
            <a:ext cx="5177308" cy="4427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Second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413511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26524"/>
            <a:ext cx="4468969" cy="5531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8968" y="3791829"/>
            <a:ext cx="77230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From the equation time taken=(timer_overflow_1*256)+ TCNT0</a:t>
            </a:r>
          </a:p>
          <a:p>
            <a:r>
              <a:rPr lang="en-US" sz="2200" dirty="0"/>
              <a:t>Distance=(time taken *(Sound speed /(float)2000000))/2 in cm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298471"/>
            <a:ext cx="8526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Ultrasonic code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8968" y="2610589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Using timer 0</a:t>
            </a:r>
          </a:p>
        </p:txBody>
      </p:sp>
    </p:spTree>
    <p:extLst>
      <p:ext uri="{BB962C8B-B14F-4D97-AF65-F5344CB8AC3E}">
        <p14:creationId xmlns:p14="http://schemas.microsoft.com/office/powerpoint/2010/main" val="414205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402" y="225947"/>
            <a:ext cx="9601196" cy="1303867"/>
          </a:xfrm>
        </p:spPr>
        <p:txBody>
          <a:bodyPr>
            <a:norm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719588"/>
            <a:ext cx="6589059" cy="4990495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Bluetooth controlled car is a robot which is built using Atmega32 Microcontroller in which serial communication is done via Bluetooth and Programming is done in embedded C language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02" y="3090930"/>
            <a:ext cx="6035898" cy="37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3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528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Project </a:t>
            </a:r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Flow </a:t>
            </a:r>
            <a:r>
              <a:rPr lang="en-US" sz="4000" b="1" u="sng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chart</a:t>
            </a:r>
            <a:endParaRPr lang="en-US" sz="4000" b="1" u="sng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2" y="813174"/>
            <a:ext cx="11719775" cy="59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608729"/>
            <a:ext cx="10757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 you for your kind attention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5782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2-19 at 9.09.52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8946" y="296214"/>
            <a:ext cx="9414457" cy="65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42" y="1715798"/>
            <a:ext cx="8707326" cy="42248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802" y="5471259"/>
            <a:ext cx="2011854" cy="938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060" y="923200"/>
            <a:ext cx="578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System control :</a:t>
            </a:r>
          </a:p>
        </p:txBody>
      </p:sp>
    </p:spTree>
    <p:extLst>
      <p:ext uri="{BB962C8B-B14F-4D97-AF65-F5344CB8AC3E}">
        <p14:creationId xmlns:p14="http://schemas.microsoft.com/office/powerpoint/2010/main" val="372126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" y="754380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</a:schemeClr>
                </a:solidFill>
              </a:rPr>
              <a:t>Atmega32 Microcontroller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1780"/>
            <a:ext cx="110413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High performance and low power microcontroller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RISC 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Up to 16MIPS throughput 16MHz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2 KB RAM and 1024 Bytes EEPROM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Programmable Serial USART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Programmer friendly</a:t>
            </a:r>
          </a:p>
        </p:txBody>
      </p:sp>
    </p:spTree>
    <p:extLst>
      <p:ext uri="{BB962C8B-B14F-4D97-AF65-F5344CB8AC3E}">
        <p14:creationId xmlns:p14="http://schemas.microsoft.com/office/powerpoint/2010/main" val="130251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37160"/>
            <a:ext cx="11900079" cy="818934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tx1"/>
                </a:solidFill>
              </a:rPr>
              <a:t>PIN CONFIGURATION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20" y="1165862"/>
            <a:ext cx="5339260" cy="569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6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060" y="1"/>
            <a:ext cx="1424940" cy="142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7180" y="320040"/>
            <a:ext cx="6469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Bluetooth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43010"/>
            <a:ext cx="2948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RF based wireless technology</a:t>
            </a:r>
          </a:p>
        </p:txBody>
      </p:sp>
      <p:sp>
        <p:nvSpPr>
          <p:cNvPr id="6" name="Chevron 5"/>
          <p:cNvSpPr/>
          <p:nvPr/>
        </p:nvSpPr>
        <p:spPr>
          <a:xfrm>
            <a:off x="2366010" y="1516451"/>
            <a:ext cx="1417320" cy="1668780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0475" y="1843010"/>
            <a:ext cx="3097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Low cost </a:t>
            </a:r>
          </a:p>
          <a:p>
            <a:r>
              <a:rPr lang="en-US" sz="3000" i="1" dirty="0"/>
              <a:t>Short range </a:t>
            </a:r>
          </a:p>
        </p:txBody>
      </p:sp>
      <p:sp>
        <p:nvSpPr>
          <p:cNvPr id="8" name="Chevron 7"/>
          <p:cNvSpPr/>
          <p:nvPr/>
        </p:nvSpPr>
        <p:spPr>
          <a:xfrm>
            <a:off x="5349240" y="1516451"/>
            <a:ext cx="1417320" cy="1668780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9425" y="1843010"/>
            <a:ext cx="2634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Less power Consuming</a:t>
            </a:r>
          </a:p>
        </p:txBody>
      </p:sp>
      <p:sp>
        <p:nvSpPr>
          <p:cNvPr id="10" name="Chevron 9"/>
          <p:cNvSpPr/>
          <p:nvPr/>
        </p:nvSpPr>
        <p:spPr>
          <a:xfrm>
            <a:off x="8463915" y="1516451"/>
            <a:ext cx="1417320" cy="1668780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81235" y="1843009"/>
            <a:ext cx="2548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Speed Less than 1Mbps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" y="3511790"/>
            <a:ext cx="682942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HC-05</a:t>
            </a:r>
          </a:p>
          <a:p>
            <a:endParaRPr lang="en-US" sz="3000" b="1" dirty="0"/>
          </a:p>
          <a:p>
            <a:endParaRPr lang="en-US" sz="3000" b="1" dirty="0"/>
          </a:p>
          <a:p>
            <a:r>
              <a:rPr lang="en-US" sz="3500" b="1" dirty="0"/>
              <a:t>Work modes :</a:t>
            </a:r>
          </a:p>
          <a:p>
            <a:pPr marL="285750" indent="-285750">
              <a:buFontTx/>
              <a:buChar char="-"/>
            </a:pPr>
            <a:r>
              <a:rPr lang="en-US" sz="3000" dirty="0"/>
              <a:t>Order-response work mode </a:t>
            </a:r>
          </a:p>
          <a:p>
            <a:pPr marL="285750" indent="-285750">
              <a:buFontTx/>
              <a:buChar char="-"/>
            </a:pPr>
            <a:r>
              <a:rPr lang="en-US" sz="3000" dirty="0"/>
              <a:t>Automatic connection work mode </a:t>
            </a:r>
          </a:p>
        </p:txBody>
      </p:sp>
    </p:spTree>
    <p:extLst>
      <p:ext uri="{BB962C8B-B14F-4D97-AF65-F5344CB8AC3E}">
        <p14:creationId xmlns:p14="http://schemas.microsoft.com/office/powerpoint/2010/main" val="441039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3735" y="586740"/>
            <a:ext cx="10353762" cy="970450"/>
          </a:xfrm>
          <a:solidFill>
            <a:schemeClr val="tx1"/>
          </a:solidFill>
          <a:ln>
            <a:noFill/>
          </a:ln>
        </p:spPr>
        <p:txBody>
          <a:bodyPr/>
          <a:lstStyle/>
          <a:p>
            <a:pPr algn="l"/>
            <a:r>
              <a:rPr lang="en-US" b="1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ysClr val="windowText" lastClr="000000"/>
                </a:solidFill>
              </a:rPr>
              <a:t>USART PROTOCOL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3735" y="2857500"/>
            <a:ext cx="1120200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/>
              <a:t>Full duplex Asynchronous or synchronous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/>
              <a:t>Master or slave synchronous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/>
              <a:t>Framing Error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/>
              <a:t>Multi processor communication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/>
              <a:t>Double speed Asynchronous communication mode</a:t>
            </a:r>
          </a:p>
          <a:p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8004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2980" y="571500"/>
            <a:ext cx="10195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/>
              <a:t>RC Car Components in the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480" y="2286000"/>
            <a:ext cx="8572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2 Atmega32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3 Bread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2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1 Battery slot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HC-05 Bluetooth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1 HC-SR04  Ultrasonic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1 H-bridge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1944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ate">
    <a:dk1>
      <a:sysClr val="windowText" lastClr="000000"/>
    </a:dk1>
    <a:lt1>
      <a:sysClr val="window" lastClr="FFFFFF"/>
    </a:lt1>
    <a:dk2>
      <a:srgbClr val="212123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3898</TotalTime>
  <Words>354</Words>
  <Application>Microsoft Office PowerPoint</Application>
  <PresentationFormat>Widescreen</PresentationFormat>
  <Paragraphs>92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Algerian</vt:lpstr>
      <vt:lpstr>Arial</vt:lpstr>
      <vt:lpstr>Arial Black</vt:lpstr>
      <vt:lpstr>Calibri</vt:lpstr>
      <vt:lpstr>Calisto MT</vt:lpstr>
      <vt:lpstr>Trebuchet MS</vt:lpstr>
      <vt:lpstr>Wingdings</vt:lpstr>
      <vt:lpstr>Wingdings 2</vt:lpstr>
      <vt:lpstr>Slate</vt:lpstr>
      <vt:lpstr>RC car </vt:lpstr>
      <vt:lpstr>Introduction</vt:lpstr>
      <vt:lpstr>PowerPoint Presentation</vt:lpstr>
      <vt:lpstr>PowerPoint Presentation</vt:lpstr>
      <vt:lpstr>PowerPoint Presentation</vt:lpstr>
      <vt:lpstr>PIN CONFIGURATION</vt:lpstr>
      <vt:lpstr>PowerPoint Presentation</vt:lpstr>
      <vt:lpstr>USART PROTOCOL</vt:lpstr>
      <vt:lpstr>PowerPoint Presentation</vt:lpstr>
      <vt:lpstr>PowerPoint Presentation</vt:lpstr>
      <vt:lpstr>PowerPoint Presentation</vt:lpstr>
      <vt:lpstr>2.DC Motor start control </vt:lpstr>
      <vt:lpstr>PowerPoint Presentation</vt:lpstr>
      <vt:lpstr>4. DC Motor Direction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MOF</dc:creator>
  <cp:lastModifiedBy>MOF</cp:lastModifiedBy>
  <cp:revision>55</cp:revision>
  <dcterms:created xsi:type="dcterms:W3CDTF">2020-01-26T03:30:14Z</dcterms:created>
  <dcterms:modified xsi:type="dcterms:W3CDTF">2022-02-19T19:17:11Z</dcterms:modified>
</cp:coreProperties>
</file>